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5EE253-2392-419E-A036-76BEA2D045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7571D39F-51D9-4B1B-8123-DCC81CAB8A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F1BE5F4F-60CB-4439-8D3D-3B704B024A08}"/>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5" name="Footer Placeholder 4">
            <a:extLst>
              <a:ext uri="{FF2B5EF4-FFF2-40B4-BE49-F238E27FC236}">
                <a16:creationId xmlns:a16="http://schemas.microsoft.com/office/drawing/2014/main" xmlns="" id="{FEBA4AC9-0FD9-4659-AA4B-8FF61DB8F7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8228169-F0F4-4553-9EF5-082CB294A4F0}"/>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2804965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6F111-4DBB-4AED-89EB-67D513BC955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BEF78795-DF63-4E9E-B267-D33D4C44562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07DED17F-2C63-4E98-B115-C9D3DE966363}"/>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5" name="Footer Placeholder 4">
            <a:extLst>
              <a:ext uri="{FF2B5EF4-FFF2-40B4-BE49-F238E27FC236}">
                <a16:creationId xmlns:a16="http://schemas.microsoft.com/office/drawing/2014/main" xmlns="" id="{AFB84C88-59F6-4F6B-AA3A-B8AB99226B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2E3415D-CD41-4D47-923D-D4430E226E4F}"/>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2711413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D300AF0-6BEE-45DE-93A6-79FF94D4AD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7AF40C40-5974-45AC-97A2-5CE63757FFF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305C7F3-547A-4B09-B3E8-0FFE9E3F8114}"/>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5" name="Footer Placeholder 4">
            <a:extLst>
              <a:ext uri="{FF2B5EF4-FFF2-40B4-BE49-F238E27FC236}">
                <a16:creationId xmlns:a16="http://schemas.microsoft.com/office/drawing/2014/main" xmlns="" id="{3FB8F545-240F-4FB4-8026-C74B48F7D6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3FF07D9-016C-49A3-81AC-7BAFA64099B7}"/>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1646804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F950CE-7DDC-449C-9C05-808245FCFE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DA376F3-B81A-413E-B87D-8215C3C0A80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95208F2-F4C8-4B32-9974-DDA46F51C72C}"/>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5" name="Footer Placeholder 4">
            <a:extLst>
              <a:ext uri="{FF2B5EF4-FFF2-40B4-BE49-F238E27FC236}">
                <a16:creationId xmlns:a16="http://schemas.microsoft.com/office/drawing/2014/main" xmlns="" id="{0484CBC6-489E-4FE3-A64C-3FD3D1EFF2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27BDAA9-6C93-4CA6-AACF-C9B1711E7339}"/>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2967133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D043AE-EDD1-4FCF-B6CA-BC684BFBFF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85B4AAE9-2738-4C6D-9117-9518723A7B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B2CDCC98-EE3F-4FED-9F3D-468F57128655}"/>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5" name="Footer Placeholder 4">
            <a:extLst>
              <a:ext uri="{FF2B5EF4-FFF2-40B4-BE49-F238E27FC236}">
                <a16:creationId xmlns:a16="http://schemas.microsoft.com/office/drawing/2014/main" xmlns="" id="{DE70AB6D-30A5-4A42-BB6E-3412BCDC99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ADD1CFE-C697-4C31-8DF2-D87CD2CAE77E}"/>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4275815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65BE2E-3CD5-40D6-A706-A1A4EE60B0A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3F03583-1517-4137-8090-435071F19ED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3173021E-B262-4E87-A2EF-2B78330B118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857E3F8E-A7A1-437F-A071-394D7F9806B3}"/>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6" name="Footer Placeholder 5">
            <a:extLst>
              <a:ext uri="{FF2B5EF4-FFF2-40B4-BE49-F238E27FC236}">
                <a16:creationId xmlns:a16="http://schemas.microsoft.com/office/drawing/2014/main" xmlns="" id="{61D722A1-E313-4431-A3C3-84B9BE0D2D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679D960-09ED-451B-B4D0-0F1B9F197591}"/>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570512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F9E008-B694-45A9-80F1-97A1F69F9F5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B7B9CC5-D4B2-4E51-80A8-6456750017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88B0F226-72E8-43F3-BE99-5211EF76334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4AAF0DB6-F0AB-4B05-9E7C-2CB3DAD313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ABFB6E16-FEE3-450E-9C2E-0E1CA134A04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40FAE80C-3254-41BF-A05B-2C0A4311DA0E}"/>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8" name="Footer Placeholder 7">
            <a:extLst>
              <a:ext uri="{FF2B5EF4-FFF2-40B4-BE49-F238E27FC236}">
                <a16:creationId xmlns:a16="http://schemas.microsoft.com/office/drawing/2014/main" xmlns="" id="{5A2771BB-5EBE-4242-8507-53522A2F0B9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8893C791-7DE9-46AC-B670-7002040E2D9A}"/>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3695416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CBDF3B-1F02-4E96-9CA6-DB01D3448E8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005FEA6A-7D90-4A12-8AE4-E7C659F37115}"/>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4" name="Footer Placeholder 3">
            <a:extLst>
              <a:ext uri="{FF2B5EF4-FFF2-40B4-BE49-F238E27FC236}">
                <a16:creationId xmlns:a16="http://schemas.microsoft.com/office/drawing/2014/main" xmlns="" id="{44E6B069-7766-447F-A3A5-F499D986A96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4D359D04-63FF-4858-A018-4DB6B2023527}"/>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233774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A7FFD0A-3797-43A7-8ACA-0506F6504E62}"/>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3" name="Footer Placeholder 2">
            <a:extLst>
              <a:ext uri="{FF2B5EF4-FFF2-40B4-BE49-F238E27FC236}">
                <a16:creationId xmlns:a16="http://schemas.microsoft.com/office/drawing/2014/main" xmlns="" id="{B6AD2A6E-9AA8-489C-A61A-CCB3B541F3B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B4038477-80E3-45BF-A708-819A997ACC3E}"/>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1482511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213914-EF62-49A7-98BC-0BF6E144CD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C97A49F-03F1-4409-AE9F-A31EB636EB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80DAD60A-C557-4503-8DFA-8BD520164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129EF7A-3915-4A1C-8584-2D81B94D343C}"/>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6" name="Footer Placeholder 5">
            <a:extLst>
              <a:ext uri="{FF2B5EF4-FFF2-40B4-BE49-F238E27FC236}">
                <a16:creationId xmlns:a16="http://schemas.microsoft.com/office/drawing/2014/main" xmlns="" id="{49024940-B98A-4FD4-958E-32665C4AE1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8971D45-8D77-4267-B217-71D31EDF0703}"/>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2334454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153675-A499-4368-A142-53A7EFE996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82EFF442-93B9-4867-B2D9-8509D87C9C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1A11F285-4647-4F16-B719-BDFC05D27F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527174A9-FC11-48D0-B4CA-4738EBE632FA}"/>
              </a:ext>
            </a:extLst>
          </p:cNvPr>
          <p:cNvSpPr>
            <a:spLocks noGrp="1"/>
          </p:cNvSpPr>
          <p:nvPr>
            <p:ph type="dt" sz="half" idx="10"/>
          </p:nvPr>
        </p:nvSpPr>
        <p:spPr/>
        <p:txBody>
          <a:bodyPr/>
          <a:lstStyle/>
          <a:p>
            <a:fld id="{8B5B9BFC-5221-4749-B43D-4E10B64FF3A5}" type="datetimeFigureOut">
              <a:rPr lang="en-GB" smtClean="0"/>
              <a:t>29/05/2020</a:t>
            </a:fld>
            <a:endParaRPr lang="en-GB"/>
          </a:p>
        </p:txBody>
      </p:sp>
      <p:sp>
        <p:nvSpPr>
          <p:cNvPr id="6" name="Footer Placeholder 5">
            <a:extLst>
              <a:ext uri="{FF2B5EF4-FFF2-40B4-BE49-F238E27FC236}">
                <a16:creationId xmlns:a16="http://schemas.microsoft.com/office/drawing/2014/main" xmlns="" id="{FDA791B7-F545-45DB-9C32-7FFA7CDB92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84BAF90-8E6E-49E7-B9BC-9D2449D5A41C}"/>
              </a:ext>
            </a:extLst>
          </p:cNvPr>
          <p:cNvSpPr>
            <a:spLocks noGrp="1"/>
          </p:cNvSpPr>
          <p:nvPr>
            <p:ph type="sldNum" sz="quarter" idx="12"/>
          </p:nvPr>
        </p:nvSpPr>
        <p:spPr/>
        <p:txBody>
          <a:bodyPr/>
          <a:lstStyle/>
          <a:p>
            <a:fld id="{FCEBC002-E16B-4AB0-9B1F-3FC3C2012A4C}" type="slidenum">
              <a:rPr lang="en-GB" smtClean="0"/>
              <a:t>‹#›</a:t>
            </a:fld>
            <a:endParaRPr lang="en-GB"/>
          </a:p>
        </p:txBody>
      </p:sp>
    </p:spTree>
    <p:extLst>
      <p:ext uri="{BB962C8B-B14F-4D97-AF65-F5344CB8AC3E}">
        <p14:creationId xmlns:p14="http://schemas.microsoft.com/office/powerpoint/2010/main" val="1350387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A887610-72B0-45D4-BB47-7D3E77417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C46B513D-4E61-406C-88E3-CF7390F5D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F0EF9423-A7E8-4D2B-94F3-F12F198B6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B9BFC-5221-4749-B43D-4E10B64FF3A5}" type="datetimeFigureOut">
              <a:rPr lang="en-GB" smtClean="0"/>
              <a:t>29/05/2020</a:t>
            </a:fld>
            <a:endParaRPr lang="en-GB"/>
          </a:p>
        </p:txBody>
      </p:sp>
      <p:sp>
        <p:nvSpPr>
          <p:cNvPr id="5" name="Footer Placeholder 4">
            <a:extLst>
              <a:ext uri="{FF2B5EF4-FFF2-40B4-BE49-F238E27FC236}">
                <a16:creationId xmlns:a16="http://schemas.microsoft.com/office/drawing/2014/main" xmlns="" id="{A682F271-A41C-45B2-822E-5E7A044D5A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8005E36D-B236-4E34-864D-AFCFCBFEB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BC002-E16B-4AB0-9B1F-3FC3C2012A4C}" type="slidenum">
              <a:rPr lang="en-GB" smtClean="0"/>
              <a:t>‹#›</a:t>
            </a:fld>
            <a:endParaRPr lang="en-GB"/>
          </a:p>
        </p:txBody>
      </p:sp>
    </p:spTree>
    <p:extLst>
      <p:ext uri="{BB962C8B-B14F-4D97-AF65-F5344CB8AC3E}">
        <p14:creationId xmlns:p14="http://schemas.microsoft.com/office/powerpoint/2010/main" val="637445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9mopikvt11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FIjH62_hUu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CBYhuhSiO8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rwjbn0a7v_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R2EOqFBCmy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0D62AC-86CB-4FC4-8D9D-AFEF121B3D7D}"/>
              </a:ext>
            </a:extLst>
          </p:cNvPr>
          <p:cNvSpPr>
            <a:spLocks noGrp="1"/>
          </p:cNvSpPr>
          <p:nvPr>
            <p:ph type="ctrTitle"/>
          </p:nvPr>
        </p:nvSpPr>
        <p:spPr/>
        <p:txBody>
          <a:bodyPr/>
          <a:lstStyle/>
          <a:p>
            <a:r>
              <a:rPr lang="en-GB" dirty="0"/>
              <a:t>Mindfulness Programme</a:t>
            </a:r>
          </a:p>
        </p:txBody>
      </p:sp>
      <p:sp>
        <p:nvSpPr>
          <p:cNvPr id="3" name="Subtitle 2">
            <a:extLst>
              <a:ext uri="{FF2B5EF4-FFF2-40B4-BE49-F238E27FC236}">
                <a16:creationId xmlns:a16="http://schemas.microsoft.com/office/drawing/2014/main" xmlns="" id="{D4E79213-8CAD-45B0-B76E-74F96B2190F7}"/>
              </a:ext>
            </a:extLst>
          </p:cNvPr>
          <p:cNvSpPr>
            <a:spLocks noGrp="1"/>
          </p:cNvSpPr>
          <p:nvPr>
            <p:ph type="subTitle" idx="1"/>
          </p:nvPr>
        </p:nvSpPr>
        <p:spPr/>
        <p:txBody>
          <a:bodyPr/>
          <a:lstStyle/>
          <a:p>
            <a:r>
              <a:rPr lang="en-GB" dirty="0"/>
              <a:t>Teacher resource</a:t>
            </a:r>
          </a:p>
        </p:txBody>
      </p:sp>
      <p:pic>
        <p:nvPicPr>
          <p:cNvPr id="4" name="Picture 3">
            <a:extLst>
              <a:ext uri="{FF2B5EF4-FFF2-40B4-BE49-F238E27FC236}">
                <a16:creationId xmlns:a16="http://schemas.microsoft.com/office/drawing/2014/main" xmlns="" id="{10E0B612-BCB3-4BB6-982F-A1BF7EA3ECCF}"/>
              </a:ext>
            </a:extLst>
          </p:cNvPr>
          <p:cNvPicPr>
            <a:picLocks noChangeAspect="1"/>
          </p:cNvPicPr>
          <p:nvPr/>
        </p:nvPicPr>
        <p:blipFill>
          <a:blip r:embed="rId2"/>
          <a:stretch>
            <a:fillRect/>
          </a:stretch>
        </p:blipFill>
        <p:spPr>
          <a:xfrm>
            <a:off x="4844067" y="254969"/>
            <a:ext cx="2370516" cy="2200688"/>
          </a:xfrm>
          <a:prstGeom prst="rect">
            <a:avLst/>
          </a:prstGeom>
        </p:spPr>
      </p:pic>
    </p:spTree>
    <p:extLst>
      <p:ext uri="{BB962C8B-B14F-4D97-AF65-F5344CB8AC3E}">
        <p14:creationId xmlns:p14="http://schemas.microsoft.com/office/powerpoint/2010/main" val="238770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B02773-A197-4A97-962C-5911563FBFAC}"/>
              </a:ext>
            </a:extLst>
          </p:cNvPr>
          <p:cNvSpPr>
            <a:spLocks noGrp="1"/>
          </p:cNvSpPr>
          <p:nvPr>
            <p:ph type="title"/>
          </p:nvPr>
        </p:nvSpPr>
        <p:spPr>
          <a:xfrm>
            <a:off x="838200" y="365125"/>
            <a:ext cx="10515600" cy="1325563"/>
          </a:xfrm>
        </p:spPr>
        <p:txBody>
          <a:bodyPr/>
          <a:lstStyle/>
          <a:p>
            <a:pPr algn="ctr"/>
            <a:r>
              <a:rPr lang="en-GB" dirty="0"/>
              <a:t>Week 1: introduction to Mindfulness</a:t>
            </a:r>
          </a:p>
        </p:txBody>
      </p:sp>
      <p:sp>
        <p:nvSpPr>
          <p:cNvPr id="3" name="Content Placeholder 2">
            <a:extLst>
              <a:ext uri="{FF2B5EF4-FFF2-40B4-BE49-F238E27FC236}">
                <a16:creationId xmlns:a16="http://schemas.microsoft.com/office/drawing/2014/main" xmlns="" id="{09C71EE8-52D2-4045-B689-B22234849B48}"/>
              </a:ext>
            </a:extLst>
          </p:cNvPr>
          <p:cNvSpPr>
            <a:spLocks noGrp="1"/>
          </p:cNvSpPr>
          <p:nvPr>
            <p:ph idx="1"/>
          </p:nvPr>
        </p:nvSpPr>
        <p:spPr>
          <a:xfrm>
            <a:off x="838200" y="1825625"/>
            <a:ext cx="10515600" cy="4351338"/>
          </a:xfrm>
        </p:spPr>
        <p:txBody>
          <a:bodyPr/>
          <a:lstStyle/>
          <a:p>
            <a:pPr marL="0" indent="0" algn="ctr">
              <a:buNone/>
            </a:pPr>
            <a:r>
              <a:rPr lang="en-GB" dirty="0"/>
              <a:t>Click the Healthy </a:t>
            </a:r>
            <a:r>
              <a:rPr lang="en-GB" dirty="0" err="1"/>
              <a:t>Kidz</a:t>
            </a:r>
            <a:r>
              <a:rPr lang="en-GB" dirty="0"/>
              <a:t> logo below to have a go at being mindful for one minute.  You may want to try this each day so that everyone gets better at relaxing their mind.</a:t>
            </a:r>
          </a:p>
          <a:p>
            <a:endParaRPr lang="en-GB" dirty="0"/>
          </a:p>
        </p:txBody>
      </p:sp>
      <p:pic>
        <p:nvPicPr>
          <p:cNvPr id="4" name="Picture 3">
            <a:hlinkClick r:id="rId2"/>
            <a:extLst>
              <a:ext uri="{FF2B5EF4-FFF2-40B4-BE49-F238E27FC236}">
                <a16:creationId xmlns:a16="http://schemas.microsoft.com/office/drawing/2014/main" xmlns="" id="{7258545C-625D-468F-A35E-7018F09CF160}"/>
              </a:ext>
            </a:extLst>
          </p:cNvPr>
          <p:cNvPicPr>
            <a:picLocks noChangeAspect="1"/>
          </p:cNvPicPr>
          <p:nvPr/>
        </p:nvPicPr>
        <p:blipFill>
          <a:blip r:embed="rId3"/>
          <a:stretch>
            <a:fillRect/>
          </a:stretch>
        </p:blipFill>
        <p:spPr>
          <a:xfrm>
            <a:off x="4910742" y="3510550"/>
            <a:ext cx="2370516" cy="2200688"/>
          </a:xfrm>
          <a:prstGeom prst="rect">
            <a:avLst/>
          </a:prstGeom>
        </p:spPr>
      </p:pic>
    </p:spTree>
    <p:extLst>
      <p:ext uri="{BB962C8B-B14F-4D97-AF65-F5344CB8AC3E}">
        <p14:creationId xmlns:p14="http://schemas.microsoft.com/office/powerpoint/2010/main" val="4208329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C457C1-8073-4229-B986-E3730F6B4CD2}"/>
              </a:ext>
            </a:extLst>
          </p:cNvPr>
          <p:cNvSpPr>
            <a:spLocks noGrp="1"/>
          </p:cNvSpPr>
          <p:nvPr>
            <p:ph type="title"/>
          </p:nvPr>
        </p:nvSpPr>
        <p:spPr/>
        <p:txBody>
          <a:bodyPr/>
          <a:lstStyle/>
          <a:p>
            <a:pPr algn="ctr"/>
            <a:r>
              <a:rPr lang="en-GB" dirty="0"/>
              <a:t>Week 2: the body scan</a:t>
            </a:r>
          </a:p>
        </p:txBody>
      </p:sp>
      <p:sp>
        <p:nvSpPr>
          <p:cNvPr id="3" name="Content Placeholder 2">
            <a:extLst>
              <a:ext uri="{FF2B5EF4-FFF2-40B4-BE49-F238E27FC236}">
                <a16:creationId xmlns:a16="http://schemas.microsoft.com/office/drawing/2014/main" xmlns="" id="{ED4AD67F-1604-4E93-946B-A272D49CF928}"/>
              </a:ext>
            </a:extLst>
          </p:cNvPr>
          <p:cNvSpPr>
            <a:spLocks noGrp="1"/>
          </p:cNvSpPr>
          <p:nvPr>
            <p:ph idx="1"/>
          </p:nvPr>
        </p:nvSpPr>
        <p:spPr/>
        <p:txBody>
          <a:bodyPr/>
          <a:lstStyle/>
          <a:p>
            <a:pPr algn="ctr"/>
            <a:r>
              <a:rPr lang="en-GB" dirty="0"/>
              <a:t>This week gives us the chance to relax our minds and check how our bodies are feeling. Click the Healthy </a:t>
            </a:r>
            <a:r>
              <a:rPr lang="en-GB" dirty="0" err="1"/>
              <a:t>Kidz</a:t>
            </a:r>
            <a:r>
              <a:rPr lang="en-GB" dirty="0"/>
              <a:t> logo below.</a:t>
            </a:r>
          </a:p>
        </p:txBody>
      </p:sp>
      <p:pic>
        <p:nvPicPr>
          <p:cNvPr id="4" name="Picture 3">
            <a:hlinkClick r:id="rId2"/>
            <a:extLst>
              <a:ext uri="{FF2B5EF4-FFF2-40B4-BE49-F238E27FC236}">
                <a16:creationId xmlns:a16="http://schemas.microsoft.com/office/drawing/2014/main" xmlns="" id="{10AC7540-1C7F-4D6A-9E29-F5E400C23C97}"/>
              </a:ext>
            </a:extLst>
          </p:cNvPr>
          <p:cNvPicPr>
            <a:picLocks noChangeAspect="1"/>
          </p:cNvPicPr>
          <p:nvPr/>
        </p:nvPicPr>
        <p:blipFill>
          <a:blip r:embed="rId3"/>
          <a:stretch>
            <a:fillRect/>
          </a:stretch>
        </p:blipFill>
        <p:spPr>
          <a:xfrm>
            <a:off x="4910742" y="3510550"/>
            <a:ext cx="2370516" cy="2200688"/>
          </a:xfrm>
          <a:prstGeom prst="rect">
            <a:avLst/>
          </a:prstGeom>
        </p:spPr>
      </p:pic>
    </p:spTree>
    <p:extLst>
      <p:ext uri="{BB962C8B-B14F-4D97-AF65-F5344CB8AC3E}">
        <p14:creationId xmlns:p14="http://schemas.microsoft.com/office/powerpoint/2010/main" val="1246578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2D2C35-0749-4C64-9463-EC22B71A8B82}"/>
              </a:ext>
            </a:extLst>
          </p:cNvPr>
          <p:cNvSpPr>
            <a:spLocks noGrp="1"/>
          </p:cNvSpPr>
          <p:nvPr>
            <p:ph type="title"/>
          </p:nvPr>
        </p:nvSpPr>
        <p:spPr/>
        <p:txBody>
          <a:bodyPr/>
          <a:lstStyle/>
          <a:p>
            <a:pPr algn="ctr"/>
            <a:r>
              <a:rPr lang="en-GB" dirty="0"/>
              <a:t>Week 3:  10 deep breaths</a:t>
            </a:r>
          </a:p>
        </p:txBody>
      </p:sp>
      <p:sp>
        <p:nvSpPr>
          <p:cNvPr id="3" name="Content Placeholder 2">
            <a:extLst>
              <a:ext uri="{FF2B5EF4-FFF2-40B4-BE49-F238E27FC236}">
                <a16:creationId xmlns:a16="http://schemas.microsoft.com/office/drawing/2014/main" xmlns="" id="{FD050878-533C-4B3A-9A58-7A540F504F0D}"/>
              </a:ext>
            </a:extLst>
          </p:cNvPr>
          <p:cNvSpPr>
            <a:spLocks noGrp="1"/>
          </p:cNvSpPr>
          <p:nvPr>
            <p:ph idx="1"/>
          </p:nvPr>
        </p:nvSpPr>
        <p:spPr/>
        <p:txBody>
          <a:bodyPr/>
          <a:lstStyle/>
          <a:p>
            <a:pPr algn="ctr"/>
            <a:r>
              <a:rPr lang="en-GB" dirty="0"/>
              <a:t>This week lets focus on our breathing.  With practice this technique can become a very powerful tool to help you stay calm and to relax your mind.</a:t>
            </a:r>
          </a:p>
        </p:txBody>
      </p:sp>
      <p:pic>
        <p:nvPicPr>
          <p:cNvPr id="5" name="Picture 4">
            <a:hlinkClick r:id="rId2"/>
            <a:extLst>
              <a:ext uri="{FF2B5EF4-FFF2-40B4-BE49-F238E27FC236}">
                <a16:creationId xmlns:a16="http://schemas.microsoft.com/office/drawing/2014/main" xmlns="" id="{DADDFE95-3850-4477-822D-9B93050A17CC}"/>
              </a:ext>
            </a:extLst>
          </p:cNvPr>
          <p:cNvPicPr>
            <a:picLocks noChangeAspect="1"/>
          </p:cNvPicPr>
          <p:nvPr/>
        </p:nvPicPr>
        <p:blipFill>
          <a:blip r:embed="rId3"/>
          <a:stretch>
            <a:fillRect/>
          </a:stretch>
        </p:blipFill>
        <p:spPr>
          <a:xfrm>
            <a:off x="4910742" y="3510550"/>
            <a:ext cx="2370516" cy="2200688"/>
          </a:xfrm>
          <a:prstGeom prst="rect">
            <a:avLst/>
          </a:prstGeom>
        </p:spPr>
      </p:pic>
    </p:spTree>
    <p:extLst>
      <p:ext uri="{BB962C8B-B14F-4D97-AF65-F5344CB8AC3E}">
        <p14:creationId xmlns:p14="http://schemas.microsoft.com/office/powerpoint/2010/main" val="193395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E12BA2-C02C-43EA-9180-C133FA48C504}"/>
              </a:ext>
            </a:extLst>
          </p:cNvPr>
          <p:cNvSpPr>
            <a:spLocks noGrp="1"/>
          </p:cNvSpPr>
          <p:nvPr>
            <p:ph type="title"/>
          </p:nvPr>
        </p:nvSpPr>
        <p:spPr/>
        <p:txBody>
          <a:bodyPr/>
          <a:lstStyle/>
          <a:p>
            <a:pPr algn="ctr"/>
            <a:r>
              <a:rPr lang="en-GB" dirty="0"/>
              <a:t>Week 4: Notice 5 things</a:t>
            </a:r>
          </a:p>
        </p:txBody>
      </p:sp>
      <p:sp>
        <p:nvSpPr>
          <p:cNvPr id="3" name="Content Placeholder 2">
            <a:extLst>
              <a:ext uri="{FF2B5EF4-FFF2-40B4-BE49-F238E27FC236}">
                <a16:creationId xmlns:a16="http://schemas.microsoft.com/office/drawing/2014/main" xmlns="" id="{B349A079-44AE-4230-AC89-86CEDFA021D1}"/>
              </a:ext>
            </a:extLst>
          </p:cNvPr>
          <p:cNvSpPr>
            <a:spLocks noGrp="1"/>
          </p:cNvSpPr>
          <p:nvPr>
            <p:ph idx="1"/>
          </p:nvPr>
        </p:nvSpPr>
        <p:spPr/>
        <p:txBody>
          <a:bodyPr/>
          <a:lstStyle/>
          <a:p>
            <a:pPr algn="ctr"/>
            <a:r>
              <a:rPr lang="en-GB" dirty="0"/>
              <a:t>Lets practice being mindful about the things going on around us.  It can be used to help us feel more grounded when we are upset. After practicing discuss what everyone noticed. </a:t>
            </a:r>
          </a:p>
        </p:txBody>
      </p:sp>
      <p:pic>
        <p:nvPicPr>
          <p:cNvPr id="4" name="Picture 3">
            <a:hlinkClick r:id="rId2"/>
            <a:extLst>
              <a:ext uri="{FF2B5EF4-FFF2-40B4-BE49-F238E27FC236}">
                <a16:creationId xmlns:a16="http://schemas.microsoft.com/office/drawing/2014/main" xmlns="" id="{C4B84C90-3C2E-4BD1-928C-3EDA2A63A611}"/>
              </a:ext>
            </a:extLst>
          </p:cNvPr>
          <p:cNvPicPr>
            <a:picLocks noChangeAspect="1"/>
          </p:cNvPicPr>
          <p:nvPr/>
        </p:nvPicPr>
        <p:blipFill>
          <a:blip r:embed="rId3"/>
          <a:stretch>
            <a:fillRect/>
          </a:stretch>
        </p:blipFill>
        <p:spPr>
          <a:xfrm>
            <a:off x="4910742" y="3510550"/>
            <a:ext cx="2370516" cy="2200688"/>
          </a:xfrm>
          <a:prstGeom prst="rect">
            <a:avLst/>
          </a:prstGeom>
        </p:spPr>
      </p:pic>
    </p:spTree>
    <p:extLst>
      <p:ext uri="{BB962C8B-B14F-4D97-AF65-F5344CB8AC3E}">
        <p14:creationId xmlns:p14="http://schemas.microsoft.com/office/powerpoint/2010/main" val="1094875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E12BA2-C02C-43EA-9180-C133FA48C504}"/>
              </a:ext>
            </a:extLst>
          </p:cNvPr>
          <p:cNvSpPr>
            <a:spLocks noGrp="1"/>
          </p:cNvSpPr>
          <p:nvPr>
            <p:ph type="title"/>
          </p:nvPr>
        </p:nvSpPr>
        <p:spPr/>
        <p:txBody>
          <a:bodyPr/>
          <a:lstStyle/>
          <a:p>
            <a:pPr algn="ctr"/>
            <a:r>
              <a:rPr lang="en-GB" dirty="0"/>
              <a:t>Week 5: Mindful Kindness</a:t>
            </a:r>
          </a:p>
        </p:txBody>
      </p:sp>
      <p:sp>
        <p:nvSpPr>
          <p:cNvPr id="3" name="Content Placeholder 2">
            <a:extLst>
              <a:ext uri="{FF2B5EF4-FFF2-40B4-BE49-F238E27FC236}">
                <a16:creationId xmlns:a16="http://schemas.microsoft.com/office/drawing/2014/main" xmlns="" id="{B349A079-44AE-4230-AC89-86CEDFA021D1}"/>
              </a:ext>
            </a:extLst>
          </p:cNvPr>
          <p:cNvSpPr>
            <a:spLocks noGrp="1"/>
          </p:cNvSpPr>
          <p:nvPr>
            <p:ph idx="1"/>
          </p:nvPr>
        </p:nvSpPr>
        <p:spPr/>
        <p:txBody>
          <a:bodyPr/>
          <a:lstStyle/>
          <a:p>
            <a:pPr algn="ctr"/>
            <a:r>
              <a:rPr lang="en-GB" dirty="0"/>
              <a:t>It is important to take time to think about the people and things in your life that you are grateful for.  Click below to have the chance to practice mindful kindness</a:t>
            </a:r>
          </a:p>
        </p:txBody>
      </p:sp>
      <p:pic>
        <p:nvPicPr>
          <p:cNvPr id="4" name="Picture 3">
            <a:hlinkClick r:id="rId2"/>
            <a:extLst>
              <a:ext uri="{FF2B5EF4-FFF2-40B4-BE49-F238E27FC236}">
                <a16:creationId xmlns:a16="http://schemas.microsoft.com/office/drawing/2014/main" xmlns="" id="{C4B84C90-3C2E-4BD1-928C-3EDA2A63A611}"/>
              </a:ext>
            </a:extLst>
          </p:cNvPr>
          <p:cNvPicPr>
            <a:picLocks noChangeAspect="1"/>
          </p:cNvPicPr>
          <p:nvPr/>
        </p:nvPicPr>
        <p:blipFill>
          <a:blip r:embed="rId3"/>
          <a:stretch>
            <a:fillRect/>
          </a:stretch>
        </p:blipFill>
        <p:spPr>
          <a:xfrm>
            <a:off x="4910742" y="3510550"/>
            <a:ext cx="2370516" cy="2200688"/>
          </a:xfrm>
          <a:prstGeom prst="rect">
            <a:avLst/>
          </a:prstGeom>
        </p:spPr>
      </p:pic>
    </p:spTree>
    <p:extLst>
      <p:ext uri="{BB962C8B-B14F-4D97-AF65-F5344CB8AC3E}">
        <p14:creationId xmlns:p14="http://schemas.microsoft.com/office/powerpoint/2010/main" val="1884961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188</Words>
  <Application>Microsoft Office PowerPoint</Application>
  <PresentationFormat>Widescreen</PresentationFormat>
  <Paragraphs>12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Mindfulness Programme</vt:lpstr>
      <vt:lpstr>Week 1: introduction to Mindfulness</vt:lpstr>
      <vt:lpstr>Week 2: the body scan</vt:lpstr>
      <vt:lpstr>Week 3:  10 deep breaths</vt:lpstr>
      <vt:lpstr>Week 4: Notice 5 things</vt:lpstr>
      <vt:lpstr>Week 5: Mindful Kindness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Mindfulness Programme</dc:title>
  <dc:creator>brendan mcconaghy</dc:creator>
  <cp:lastModifiedBy>Susan Welsh</cp:lastModifiedBy>
  <cp:revision>4</cp:revision>
  <dcterms:created xsi:type="dcterms:W3CDTF">2019-03-03T12:35:20Z</dcterms:created>
  <dcterms:modified xsi:type="dcterms:W3CDTF">2020-05-29T09:04:55Z</dcterms:modified>
</cp:coreProperties>
</file>