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5EE253-2392-419E-A036-76BEA2D0459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7571D39F-51D9-4B1B-8123-DCC81CAB8A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F1BE5F4F-60CB-4439-8D3D-3B704B024A08}"/>
              </a:ext>
            </a:extLst>
          </p:cNvPr>
          <p:cNvSpPr>
            <a:spLocks noGrp="1"/>
          </p:cNvSpPr>
          <p:nvPr>
            <p:ph type="dt" sz="half" idx="10"/>
          </p:nvPr>
        </p:nvSpPr>
        <p:spPr/>
        <p:txBody>
          <a:bodyPr/>
          <a:lstStyle/>
          <a:p>
            <a:fld id="{8B5B9BFC-5221-4749-B43D-4E10B64FF3A5}" type="datetimeFigureOut">
              <a:rPr lang="en-GB" smtClean="0"/>
              <a:t>29/05/2020</a:t>
            </a:fld>
            <a:endParaRPr lang="en-GB"/>
          </a:p>
        </p:txBody>
      </p:sp>
      <p:sp>
        <p:nvSpPr>
          <p:cNvPr id="5" name="Footer Placeholder 4">
            <a:extLst>
              <a:ext uri="{FF2B5EF4-FFF2-40B4-BE49-F238E27FC236}">
                <a16:creationId xmlns:a16="http://schemas.microsoft.com/office/drawing/2014/main" xmlns="" id="{FEBA4AC9-0FD9-4659-AA4B-8FF61DB8F7D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C8228169-F0F4-4553-9EF5-082CB294A4F0}"/>
              </a:ext>
            </a:extLst>
          </p:cNvPr>
          <p:cNvSpPr>
            <a:spLocks noGrp="1"/>
          </p:cNvSpPr>
          <p:nvPr>
            <p:ph type="sldNum" sz="quarter" idx="12"/>
          </p:nvPr>
        </p:nvSpPr>
        <p:spPr/>
        <p:txBody>
          <a:bodyPr/>
          <a:lstStyle/>
          <a:p>
            <a:fld id="{FCEBC002-E16B-4AB0-9B1F-3FC3C2012A4C}" type="slidenum">
              <a:rPr lang="en-GB" smtClean="0"/>
              <a:t>‹#›</a:t>
            </a:fld>
            <a:endParaRPr lang="en-GB"/>
          </a:p>
        </p:txBody>
      </p:sp>
    </p:spTree>
    <p:extLst>
      <p:ext uri="{BB962C8B-B14F-4D97-AF65-F5344CB8AC3E}">
        <p14:creationId xmlns:p14="http://schemas.microsoft.com/office/powerpoint/2010/main" val="2804965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06F111-4DBB-4AED-89EB-67D513BC955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BEF78795-DF63-4E9E-B267-D33D4C44562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07DED17F-2C63-4E98-B115-C9D3DE966363}"/>
              </a:ext>
            </a:extLst>
          </p:cNvPr>
          <p:cNvSpPr>
            <a:spLocks noGrp="1"/>
          </p:cNvSpPr>
          <p:nvPr>
            <p:ph type="dt" sz="half" idx="10"/>
          </p:nvPr>
        </p:nvSpPr>
        <p:spPr/>
        <p:txBody>
          <a:bodyPr/>
          <a:lstStyle/>
          <a:p>
            <a:fld id="{8B5B9BFC-5221-4749-B43D-4E10B64FF3A5}" type="datetimeFigureOut">
              <a:rPr lang="en-GB" smtClean="0"/>
              <a:t>29/05/2020</a:t>
            </a:fld>
            <a:endParaRPr lang="en-GB"/>
          </a:p>
        </p:txBody>
      </p:sp>
      <p:sp>
        <p:nvSpPr>
          <p:cNvPr id="5" name="Footer Placeholder 4">
            <a:extLst>
              <a:ext uri="{FF2B5EF4-FFF2-40B4-BE49-F238E27FC236}">
                <a16:creationId xmlns:a16="http://schemas.microsoft.com/office/drawing/2014/main" xmlns="" id="{AFB84C88-59F6-4F6B-AA3A-B8AB99226B1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D2E3415D-CD41-4D47-923D-D4430E226E4F}"/>
              </a:ext>
            </a:extLst>
          </p:cNvPr>
          <p:cNvSpPr>
            <a:spLocks noGrp="1"/>
          </p:cNvSpPr>
          <p:nvPr>
            <p:ph type="sldNum" sz="quarter" idx="12"/>
          </p:nvPr>
        </p:nvSpPr>
        <p:spPr/>
        <p:txBody>
          <a:bodyPr/>
          <a:lstStyle/>
          <a:p>
            <a:fld id="{FCEBC002-E16B-4AB0-9B1F-3FC3C2012A4C}" type="slidenum">
              <a:rPr lang="en-GB" smtClean="0"/>
              <a:t>‹#›</a:t>
            </a:fld>
            <a:endParaRPr lang="en-GB"/>
          </a:p>
        </p:txBody>
      </p:sp>
    </p:spTree>
    <p:extLst>
      <p:ext uri="{BB962C8B-B14F-4D97-AF65-F5344CB8AC3E}">
        <p14:creationId xmlns:p14="http://schemas.microsoft.com/office/powerpoint/2010/main" val="2711413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7D300AF0-6BEE-45DE-93A6-79FF94D4ADE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7AF40C40-5974-45AC-97A2-5CE63757FFF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9305C7F3-547A-4B09-B3E8-0FFE9E3F8114}"/>
              </a:ext>
            </a:extLst>
          </p:cNvPr>
          <p:cNvSpPr>
            <a:spLocks noGrp="1"/>
          </p:cNvSpPr>
          <p:nvPr>
            <p:ph type="dt" sz="half" idx="10"/>
          </p:nvPr>
        </p:nvSpPr>
        <p:spPr/>
        <p:txBody>
          <a:bodyPr/>
          <a:lstStyle/>
          <a:p>
            <a:fld id="{8B5B9BFC-5221-4749-B43D-4E10B64FF3A5}" type="datetimeFigureOut">
              <a:rPr lang="en-GB" smtClean="0"/>
              <a:t>29/05/2020</a:t>
            </a:fld>
            <a:endParaRPr lang="en-GB"/>
          </a:p>
        </p:txBody>
      </p:sp>
      <p:sp>
        <p:nvSpPr>
          <p:cNvPr id="5" name="Footer Placeholder 4">
            <a:extLst>
              <a:ext uri="{FF2B5EF4-FFF2-40B4-BE49-F238E27FC236}">
                <a16:creationId xmlns:a16="http://schemas.microsoft.com/office/drawing/2014/main" xmlns="" id="{3FB8F545-240F-4FB4-8026-C74B48F7D64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83FF07D9-016C-49A3-81AC-7BAFA64099B7}"/>
              </a:ext>
            </a:extLst>
          </p:cNvPr>
          <p:cNvSpPr>
            <a:spLocks noGrp="1"/>
          </p:cNvSpPr>
          <p:nvPr>
            <p:ph type="sldNum" sz="quarter" idx="12"/>
          </p:nvPr>
        </p:nvSpPr>
        <p:spPr/>
        <p:txBody>
          <a:bodyPr/>
          <a:lstStyle/>
          <a:p>
            <a:fld id="{FCEBC002-E16B-4AB0-9B1F-3FC3C2012A4C}" type="slidenum">
              <a:rPr lang="en-GB" smtClean="0"/>
              <a:t>‹#›</a:t>
            </a:fld>
            <a:endParaRPr lang="en-GB"/>
          </a:p>
        </p:txBody>
      </p:sp>
    </p:spTree>
    <p:extLst>
      <p:ext uri="{BB962C8B-B14F-4D97-AF65-F5344CB8AC3E}">
        <p14:creationId xmlns:p14="http://schemas.microsoft.com/office/powerpoint/2010/main" val="1646804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F950CE-7DDC-449C-9C05-808245FCFE1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ADA376F3-B81A-413E-B87D-8215C3C0A80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995208F2-F4C8-4B32-9974-DDA46F51C72C}"/>
              </a:ext>
            </a:extLst>
          </p:cNvPr>
          <p:cNvSpPr>
            <a:spLocks noGrp="1"/>
          </p:cNvSpPr>
          <p:nvPr>
            <p:ph type="dt" sz="half" idx="10"/>
          </p:nvPr>
        </p:nvSpPr>
        <p:spPr/>
        <p:txBody>
          <a:bodyPr/>
          <a:lstStyle/>
          <a:p>
            <a:fld id="{8B5B9BFC-5221-4749-B43D-4E10B64FF3A5}" type="datetimeFigureOut">
              <a:rPr lang="en-GB" smtClean="0"/>
              <a:t>29/05/2020</a:t>
            </a:fld>
            <a:endParaRPr lang="en-GB"/>
          </a:p>
        </p:txBody>
      </p:sp>
      <p:sp>
        <p:nvSpPr>
          <p:cNvPr id="5" name="Footer Placeholder 4">
            <a:extLst>
              <a:ext uri="{FF2B5EF4-FFF2-40B4-BE49-F238E27FC236}">
                <a16:creationId xmlns:a16="http://schemas.microsoft.com/office/drawing/2014/main" xmlns="" id="{0484CBC6-489E-4FE3-A64C-3FD3D1EFF2C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F27BDAA9-6C93-4CA6-AACF-C9B1711E7339}"/>
              </a:ext>
            </a:extLst>
          </p:cNvPr>
          <p:cNvSpPr>
            <a:spLocks noGrp="1"/>
          </p:cNvSpPr>
          <p:nvPr>
            <p:ph type="sldNum" sz="quarter" idx="12"/>
          </p:nvPr>
        </p:nvSpPr>
        <p:spPr/>
        <p:txBody>
          <a:bodyPr/>
          <a:lstStyle/>
          <a:p>
            <a:fld id="{FCEBC002-E16B-4AB0-9B1F-3FC3C2012A4C}" type="slidenum">
              <a:rPr lang="en-GB" smtClean="0"/>
              <a:t>‹#›</a:t>
            </a:fld>
            <a:endParaRPr lang="en-GB"/>
          </a:p>
        </p:txBody>
      </p:sp>
    </p:spTree>
    <p:extLst>
      <p:ext uri="{BB962C8B-B14F-4D97-AF65-F5344CB8AC3E}">
        <p14:creationId xmlns:p14="http://schemas.microsoft.com/office/powerpoint/2010/main" val="2967133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D043AE-EDD1-4FCF-B6CA-BC684BFBFF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85B4AAE9-2738-4C6D-9117-9518723A7B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B2CDCC98-EE3F-4FED-9F3D-468F57128655}"/>
              </a:ext>
            </a:extLst>
          </p:cNvPr>
          <p:cNvSpPr>
            <a:spLocks noGrp="1"/>
          </p:cNvSpPr>
          <p:nvPr>
            <p:ph type="dt" sz="half" idx="10"/>
          </p:nvPr>
        </p:nvSpPr>
        <p:spPr/>
        <p:txBody>
          <a:bodyPr/>
          <a:lstStyle/>
          <a:p>
            <a:fld id="{8B5B9BFC-5221-4749-B43D-4E10B64FF3A5}" type="datetimeFigureOut">
              <a:rPr lang="en-GB" smtClean="0"/>
              <a:t>29/05/2020</a:t>
            </a:fld>
            <a:endParaRPr lang="en-GB"/>
          </a:p>
        </p:txBody>
      </p:sp>
      <p:sp>
        <p:nvSpPr>
          <p:cNvPr id="5" name="Footer Placeholder 4">
            <a:extLst>
              <a:ext uri="{FF2B5EF4-FFF2-40B4-BE49-F238E27FC236}">
                <a16:creationId xmlns:a16="http://schemas.microsoft.com/office/drawing/2014/main" xmlns="" id="{DE70AB6D-30A5-4A42-BB6E-3412BCDC99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1ADD1CFE-C697-4C31-8DF2-D87CD2CAE77E}"/>
              </a:ext>
            </a:extLst>
          </p:cNvPr>
          <p:cNvSpPr>
            <a:spLocks noGrp="1"/>
          </p:cNvSpPr>
          <p:nvPr>
            <p:ph type="sldNum" sz="quarter" idx="12"/>
          </p:nvPr>
        </p:nvSpPr>
        <p:spPr/>
        <p:txBody>
          <a:bodyPr/>
          <a:lstStyle/>
          <a:p>
            <a:fld id="{FCEBC002-E16B-4AB0-9B1F-3FC3C2012A4C}" type="slidenum">
              <a:rPr lang="en-GB" smtClean="0"/>
              <a:t>‹#›</a:t>
            </a:fld>
            <a:endParaRPr lang="en-GB"/>
          </a:p>
        </p:txBody>
      </p:sp>
    </p:spTree>
    <p:extLst>
      <p:ext uri="{BB962C8B-B14F-4D97-AF65-F5344CB8AC3E}">
        <p14:creationId xmlns:p14="http://schemas.microsoft.com/office/powerpoint/2010/main" val="4275815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65BE2E-3CD5-40D6-A706-A1A4EE60B0A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C3F03583-1517-4137-8090-435071F19ED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3173021E-B262-4E87-A2EF-2B78330B118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857E3F8E-A7A1-437F-A071-394D7F9806B3}"/>
              </a:ext>
            </a:extLst>
          </p:cNvPr>
          <p:cNvSpPr>
            <a:spLocks noGrp="1"/>
          </p:cNvSpPr>
          <p:nvPr>
            <p:ph type="dt" sz="half" idx="10"/>
          </p:nvPr>
        </p:nvSpPr>
        <p:spPr/>
        <p:txBody>
          <a:bodyPr/>
          <a:lstStyle/>
          <a:p>
            <a:fld id="{8B5B9BFC-5221-4749-B43D-4E10B64FF3A5}" type="datetimeFigureOut">
              <a:rPr lang="en-GB" smtClean="0"/>
              <a:t>29/05/2020</a:t>
            </a:fld>
            <a:endParaRPr lang="en-GB"/>
          </a:p>
        </p:txBody>
      </p:sp>
      <p:sp>
        <p:nvSpPr>
          <p:cNvPr id="6" name="Footer Placeholder 5">
            <a:extLst>
              <a:ext uri="{FF2B5EF4-FFF2-40B4-BE49-F238E27FC236}">
                <a16:creationId xmlns:a16="http://schemas.microsoft.com/office/drawing/2014/main" xmlns="" id="{61D722A1-E313-4431-A3C3-84B9BE0D2D5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6679D960-09ED-451B-B4D0-0F1B9F197591}"/>
              </a:ext>
            </a:extLst>
          </p:cNvPr>
          <p:cNvSpPr>
            <a:spLocks noGrp="1"/>
          </p:cNvSpPr>
          <p:nvPr>
            <p:ph type="sldNum" sz="quarter" idx="12"/>
          </p:nvPr>
        </p:nvSpPr>
        <p:spPr/>
        <p:txBody>
          <a:bodyPr/>
          <a:lstStyle/>
          <a:p>
            <a:fld id="{FCEBC002-E16B-4AB0-9B1F-3FC3C2012A4C}" type="slidenum">
              <a:rPr lang="en-GB" smtClean="0"/>
              <a:t>‹#›</a:t>
            </a:fld>
            <a:endParaRPr lang="en-GB"/>
          </a:p>
        </p:txBody>
      </p:sp>
    </p:spTree>
    <p:extLst>
      <p:ext uri="{BB962C8B-B14F-4D97-AF65-F5344CB8AC3E}">
        <p14:creationId xmlns:p14="http://schemas.microsoft.com/office/powerpoint/2010/main" val="570512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F9E008-B694-45A9-80F1-97A1F69F9F5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6B7B9CC5-D4B2-4E51-80A8-6456750017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88B0F226-72E8-43F3-BE99-5211EF76334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4AAF0DB6-F0AB-4B05-9E7C-2CB3DAD313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ABFB6E16-FEE3-450E-9C2E-0E1CA134A04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40FAE80C-3254-41BF-A05B-2C0A4311DA0E}"/>
              </a:ext>
            </a:extLst>
          </p:cNvPr>
          <p:cNvSpPr>
            <a:spLocks noGrp="1"/>
          </p:cNvSpPr>
          <p:nvPr>
            <p:ph type="dt" sz="half" idx="10"/>
          </p:nvPr>
        </p:nvSpPr>
        <p:spPr/>
        <p:txBody>
          <a:bodyPr/>
          <a:lstStyle/>
          <a:p>
            <a:fld id="{8B5B9BFC-5221-4749-B43D-4E10B64FF3A5}" type="datetimeFigureOut">
              <a:rPr lang="en-GB" smtClean="0"/>
              <a:t>29/05/2020</a:t>
            </a:fld>
            <a:endParaRPr lang="en-GB"/>
          </a:p>
        </p:txBody>
      </p:sp>
      <p:sp>
        <p:nvSpPr>
          <p:cNvPr id="8" name="Footer Placeholder 7">
            <a:extLst>
              <a:ext uri="{FF2B5EF4-FFF2-40B4-BE49-F238E27FC236}">
                <a16:creationId xmlns:a16="http://schemas.microsoft.com/office/drawing/2014/main" xmlns="" id="{5A2771BB-5EBE-4242-8507-53522A2F0B9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8893C791-7DE9-46AC-B670-7002040E2D9A}"/>
              </a:ext>
            </a:extLst>
          </p:cNvPr>
          <p:cNvSpPr>
            <a:spLocks noGrp="1"/>
          </p:cNvSpPr>
          <p:nvPr>
            <p:ph type="sldNum" sz="quarter" idx="12"/>
          </p:nvPr>
        </p:nvSpPr>
        <p:spPr/>
        <p:txBody>
          <a:bodyPr/>
          <a:lstStyle/>
          <a:p>
            <a:fld id="{FCEBC002-E16B-4AB0-9B1F-3FC3C2012A4C}" type="slidenum">
              <a:rPr lang="en-GB" smtClean="0"/>
              <a:t>‹#›</a:t>
            </a:fld>
            <a:endParaRPr lang="en-GB"/>
          </a:p>
        </p:txBody>
      </p:sp>
    </p:spTree>
    <p:extLst>
      <p:ext uri="{BB962C8B-B14F-4D97-AF65-F5344CB8AC3E}">
        <p14:creationId xmlns:p14="http://schemas.microsoft.com/office/powerpoint/2010/main" val="3695416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CBDF3B-1F02-4E96-9CA6-DB01D3448E8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005FEA6A-7D90-4A12-8AE4-E7C659F37115}"/>
              </a:ext>
            </a:extLst>
          </p:cNvPr>
          <p:cNvSpPr>
            <a:spLocks noGrp="1"/>
          </p:cNvSpPr>
          <p:nvPr>
            <p:ph type="dt" sz="half" idx="10"/>
          </p:nvPr>
        </p:nvSpPr>
        <p:spPr/>
        <p:txBody>
          <a:bodyPr/>
          <a:lstStyle/>
          <a:p>
            <a:fld id="{8B5B9BFC-5221-4749-B43D-4E10B64FF3A5}" type="datetimeFigureOut">
              <a:rPr lang="en-GB" smtClean="0"/>
              <a:t>29/05/2020</a:t>
            </a:fld>
            <a:endParaRPr lang="en-GB"/>
          </a:p>
        </p:txBody>
      </p:sp>
      <p:sp>
        <p:nvSpPr>
          <p:cNvPr id="4" name="Footer Placeholder 3">
            <a:extLst>
              <a:ext uri="{FF2B5EF4-FFF2-40B4-BE49-F238E27FC236}">
                <a16:creationId xmlns:a16="http://schemas.microsoft.com/office/drawing/2014/main" xmlns="" id="{44E6B069-7766-447F-A3A5-F499D986A96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4D359D04-63FF-4858-A018-4DB6B2023527}"/>
              </a:ext>
            </a:extLst>
          </p:cNvPr>
          <p:cNvSpPr>
            <a:spLocks noGrp="1"/>
          </p:cNvSpPr>
          <p:nvPr>
            <p:ph type="sldNum" sz="quarter" idx="12"/>
          </p:nvPr>
        </p:nvSpPr>
        <p:spPr/>
        <p:txBody>
          <a:bodyPr/>
          <a:lstStyle/>
          <a:p>
            <a:fld id="{FCEBC002-E16B-4AB0-9B1F-3FC3C2012A4C}" type="slidenum">
              <a:rPr lang="en-GB" smtClean="0"/>
              <a:t>‹#›</a:t>
            </a:fld>
            <a:endParaRPr lang="en-GB"/>
          </a:p>
        </p:txBody>
      </p:sp>
    </p:spTree>
    <p:extLst>
      <p:ext uri="{BB962C8B-B14F-4D97-AF65-F5344CB8AC3E}">
        <p14:creationId xmlns:p14="http://schemas.microsoft.com/office/powerpoint/2010/main" val="233774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1A7FFD0A-3797-43A7-8ACA-0506F6504E62}"/>
              </a:ext>
            </a:extLst>
          </p:cNvPr>
          <p:cNvSpPr>
            <a:spLocks noGrp="1"/>
          </p:cNvSpPr>
          <p:nvPr>
            <p:ph type="dt" sz="half" idx="10"/>
          </p:nvPr>
        </p:nvSpPr>
        <p:spPr/>
        <p:txBody>
          <a:bodyPr/>
          <a:lstStyle/>
          <a:p>
            <a:fld id="{8B5B9BFC-5221-4749-B43D-4E10B64FF3A5}" type="datetimeFigureOut">
              <a:rPr lang="en-GB" smtClean="0"/>
              <a:t>29/05/2020</a:t>
            </a:fld>
            <a:endParaRPr lang="en-GB"/>
          </a:p>
        </p:txBody>
      </p:sp>
      <p:sp>
        <p:nvSpPr>
          <p:cNvPr id="3" name="Footer Placeholder 2">
            <a:extLst>
              <a:ext uri="{FF2B5EF4-FFF2-40B4-BE49-F238E27FC236}">
                <a16:creationId xmlns:a16="http://schemas.microsoft.com/office/drawing/2014/main" xmlns="" id="{B6AD2A6E-9AA8-489C-A61A-CCB3B541F3B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B4038477-80E3-45BF-A708-819A997ACC3E}"/>
              </a:ext>
            </a:extLst>
          </p:cNvPr>
          <p:cNvSpPr>
            <a:spLocks noGrp="1"/>
          </p:cNvSpPr>
          <p:nvPr>
            <p:ph type="sldNum" sz="quarter" idx="12"/>
          </p:nvPr>
        </p:nvSpPr>
        <p:spPr/>
        <p:txBody>
          <a:bodyPr/>
          <a:lstStyle/>
          <a:p>
            <a:fld id="{FCEBC002-E16B-4AB0-9B1F-3FC3C2012A4C}" type="slidenum">
              <a:rPr lang="en-GB" smtClean="0"/>
              <a:t>‹#›</a:t>
            </a:fld>
            <a:endParaRPr lang="en-GB"/>
          </a:p>
        </p:txBody>
      </p:sp>
    </p:spTree>
    <p:extLst>
      <p:ext uri="{BB962C8B-B14F-4D97-AF65-F5344CB8AC3E}">
        <p14:creationId xmlns:p14="http://schemas.microsoft.com/office/powerpoint/2010/main" val="1482511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213914-EF62-49A7-98BC-0BF6E144CD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5C97A49F-03F1-4409-AE9F-A31EB636EB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80DAD60A-C557-4503-8DFA-8BD5201644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B129EF7A-3915-4A1C-8584-2D81B94D343C}"/>
              </a:ext>
            </a:extLst>
          </p:cNvPr>
          <p:cNvSpPr>
            <a:spLocks noGrp="1"/>
          </p:cNvSpPr>
          <p:nvPr>
            <p:ph type="dt" sz="half" idx="10"/>
          </p:nvPr>
        </p:nvSpPr>
        <p:spPr/>
        <p:txBody>
          <a:bodyPr/>
          <a:lstStyle/>
          <a:p>
            <a:fld id="{8B5B9BFC-5221-4749-B43D-4E10B64FF3A5}" type="datetimeFigureOut">
              <a:rPr lang="en-GB" smtClean="0"/>
              <a:t>29/05/2020</a:t>
            </a:fld>
            <a:endParaRPr lang="en-GB"/>
          </a:p>
        </p:txBody>
      </p:sp>
      <p:sp>
        <p:nvSpPr>
          <p:cNvPr id="6" name="Footer Placeholder 5">
            <a:extLst>
              <a:ext uri="{FF2B5EF4-FFF2-40B4-BE49-F238E27FC236}">
                <a16:creationId xmlns:a16="http://schemas.microsoft.com/office/drawing/2014/main" xmlns="" id="{49024940-B98A-4FD4-958E-32665C4AE16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38971D45-8D77-4267-B217-71D31EDF0703}"/>
              </a:ext>
            </a:extLst>
          </p:cNvPr>
          <p:cNvSpPr>
            <a:spLocks noGrp="1"/>
          </p:cNvSpPr>
          <p:nvPr>
            <p:ph type="sldNum" sz="quarter" idx="12"/>
          </p:nvPr>
        </p:nvSpPr>
        <p:spPr/>
        <p:txBody>
          <a:bodyPr/>
          <a:lstStyle/>
          <a:p>
            <a:fld id="{FCEBC002-E16B-4AB0-9B1F-3FC3C2012A4C}" type="slidenum">
              <a:rPr lang="en-GB" smtClean="0"/>
              <a:t>‹#›</a:t>
            </a:fld>
            <a:endParaRPr lang="en-GB"/>
          </a:p>
        </p:txBody>
      </p:sp>
    </p:spTree>
    <p:extLst>
      <p:ext uri="{BB962C8B-B14F-4D97-AF65-F5344CB8AC3E}">
        <p14:creationId xmlns:p14="http://schemas.microsoft.com/office/powerpoint/2010/main" val="2334454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153675-A499-4368-A142-53A7EFE996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82EFF442-93B9-4867-B2D9-8509D87C9C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1A11F285-4647-4F16-B719-BDFC05D27F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527174A9-FC11-48D0-B4CA-4738EBE632FA}"/>
              </a:ext>
            </a:extLst>
          </p:cNvPr>
          <p:cNvSpPr>
            <a:spLocks noGrp="1"/>
          </p:cNvSpPr>
          <p:nvPr>
            <p:ph type="dt" sz="half" idx="10"/>
          </p:nvPr>
        </p:nvSpPr>
        <p:spPr/>
        <p:txBody>
          <a:bodyPr/>
          <a:lstStyle/>
          <a:p>
            <a:fld id="{8B5B9BFC-5221-4749-B43D-4E10B64FF3A5}" type="datetimeFigureOut">
              <a:rPr lang="en-GB" smtClean="0"/>
              <a:t>29/05/2020</a:t>
            </a:fld>
            <a:endParaRPr lang="en-GB"/>
          </a:p>
        </p:txBody>
      </p:sp>
      <p:sp>
        <p:nvSpPr>
          <p:cNvPr id="6" name="Footer Placeholder 5">
            <a:extLst>
              <a:ext uri="{FF2B5EF4-FFF2-40B4-BE49-F238E27FC236}">
                <a16:creationId xmlns:a16="http://schemas.microsoft.com/office/drawing/2014/main" xmlns="" id="{FDA791B7-F545-45DB-9C32-7FFA7CDB926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A84BAF90-8E6E-49E7-B9BC-9D2449D5A41C}"/>
              </a:ext>
            </a:extLst>
          </p:cNvPr>
          <p:cNvSpPr>
            <a:spLocks noGrp="1"/>
          </p:cNvSpPr>
          <p:nvPr>
            <p:ph type="sldNum" sz="quarter" idx="12"/>
          </p:nvPr>
        </p:nvSpPr>
        <p:spPr/>
        <p:txBody>
          <a:bodyPr/>
          <a:lstStyle/>
          <a:p>
            <a:fld id="{FCEBC002-E16B-4AB0-9B1F-3FC3C2012A4C}" type="slidenum">
              <a:rPr lang="en-GB" smtClean="0"/>
              <a:t>‹#›</a:t>
            </a:fld>
            <a:endParaRPr lang="en-GB"/>
          </a:p>
        </p:txBody>
      </p:sp>
    </p:spTree>
    <p:extLst>
      <p:ext uri="{BB962C8B-B14F-4D97-AF65-F5344CB8AC3E}">
        <p14:creationId xmlns:p14="http://schemas.microsoft.com/office/powerpoint/2010/main" val="1350387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4A887610-72B0-45D4-BB47-7D3E77417A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C46B513D-4E61-406C-88E3-CF7390F5DF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F0EF9423-A7E8-4D2B-94F3-F12F198B6B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5B9BFC-5221-4749-B43D-4E10B64FF3A5}" type="datetimeFigureOut">
              <a:rPr lang="en-GB" smtClean="0"/>
              <a:t>29/05/2020</a:t>
            </a:fld>
            <a:endParaRPr lang="en-GB"/>
          </a:p>
        </p:txBody>
      </p:sp>
      <p:sp>
        <p:nvSpPr>
          <p:cNvPr id="5" name="Footer Placeholder 4">
            <a:extLst>
              <a:ext uri="{FF2B5EF4-FFF2-40B4-BE49-F238E27FC236}">
                <a16:creationId xmlns:a16="http://schemas.microsoft.com/office/drawing/2014/main" xmlns="" id="{A682F271-A41C-45B2-822E-5E7A044D5A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8005E36D-B236-4E34-864D-AFCFCBFEB9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EBC002-E16B-4AB0-9B1F-3FC3C2012A4C}" type="slidenum">
              <a:rPr lang="en-GB" smtClean="0"/>
              <a:t>‹#›</a:t>
            </a:fld>
            <a:endParaRPr lang="en-GB"/>
          </a:p>
        </p:txBody>
      </p:sp>
    </p:spTree>
    <p:extLst>
      <p:ext uri="{BB962C8B-B14F-4D97-AF65-F5344CB8AC3E}">
        <p14:creationId xmlns:p14="http://schemas.microsoft.com/office/powerpoint/2010/main" val="6374454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youtu.be/9mopikvt114"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youtu.be/FIjH62_hUu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youtu.be/CBYhuhSiO8Q"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youtu.be/rwjbn0a7v_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youtu.be/R2EOqFBCmy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0D62AC-86CB-4FC4-8D9D-AFEF121B3D7D}"/>
              </a:ext>
            </a:extLst>
          </p:cNvPr>
          <p:cNvSpPr>
            <a:spLocks noGrp="1"/>
          </p:cNvSpPr>
          <p:nvPr>
            <p:ph type="ctrTitle"/>
          </p:nvPr>
        </p:nvSpPr>
        <p:spPr/>
        <p:txBody>
          <a:bodyPr/>
          <a:lstStyle/>
          <a:p>
            <a:r>
              <a:rPr lang="en-GB" dirty="0"/>
              <a:t>Mindfulness Programme</a:t>
            </a:r>
          </a:p>
        </p:txBody>
      </p:sp>
      <p:sp>
        <p:nvSpPr>
          <p:cNvPr id="3" name="Subtitle 2">
            <a:extLst>
              <a:ext uri="{FF2B5EF4-FFF2-40B4-BE49-F238E27FC236}">
                <a16:creationId xmlns:a16="http://schemas.microsoft.com/office/drawing/2014/main" xmlns="" id="{D4E79213-8CAD-45B0-B76E-74F96B2190F7}"/>
              </a:ext>
            </a:extLst>
          </p:cNvPr>
          <p:cNvSpPr>
            <a:spLocks noGrp="1"/>
          </p:cNvSpPr>
          <p:nvPr>
            <p:ph type="subTitle" idx="1"/>
          </p:nvPr>
        </p:nvSpPr>
        <p:spPr/>
        <p:txBody>
          <a:bodyPr/>
          <a:lstStyle/>
          <a:p>
            <a:r>
              <a:rPr lang="en-GB" dirty="0"/>
              <a:t>Teacher resource</a:t>
            </a:r>
          </a:p>
        </p:txBody>
      </p:sp>
      <p:pic>
        <p:nvPicPr>
          <p:cNvPr id="4" name="Picture 3">
            <a:extLst>
              <a:ext uri="{FF2B5EF4-FFF2-40B4-BE49-F238E27FC236}">
                <a16:creationId xmlns:a16="http://schemas.microsoft.com/office/drawing/2014/main" xmlns="" id="{10E0B612-BCB3-4BB6-982F-A1BF7EA3ECCF}"/>
              </a:ext>
            </a:extLst>
          </p:cNvPr>
          <p:cNvPicPr>
            <a:picLocks noChangeAspect="1"/>
          </p:cNvPicPr>
          <p:nvPr/>
        </p:nvPicPr>
        <p:blipFill>
          <a:blip r:embed="rId2"/>
          <a:stretch>
            <a:fillRect/>
          </a:stretch>
        </p:blipFill>
        <p:spPr>
          <a:xfrm>
            <a:off x="4844067" y="254969"/>
            <a:ext cx="2370516" cy="2200688"/>
          </a:xfrm>
          <a:prstGeom prst="rect">
            <a:avLst/>
          </a:prstGeom>
        </p:spPr>
      </p:pic>
    </p:spTree>
    <p:extLst>
      <p:ext uri="{BB962C8B-B14F-4D97-AF65-F5344CB8AC3E}">
        <p14:creationId xmlns:p14="http://schemas.microsoft.com/office/powerpoint/2010/main" val="2387706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B02773-A197-4A97-962C-5911563FBFAC}"/>
              </a:ext>
            </a:extLst>
          </p:cNvPr>
          <p:cNvSpPr>
            <a:spLocks noGrp="1"/>
          </p:cNvSpPr>
          <p:nvPr>
            <p:ph type="title"/>
          </p:nvPr>
        </p:nvSpPr>
        <p:spPr>
          <a:xfrm>
            <a:off x="838200" y="365125"/>
            <a:ext cx="10515600" cy="1325563"/>
          </a:xfrm>
        </p:spPr>
        <p:txBody>
          <a:bodyPr/>
          <a:lstStyle/>
          <a:p>
            <a:pPr algn="ctr"/>
            <a:r>
              <a:rPr lang="en-GB" dirty="0"/>
              <a:t>Week 1: introduction to Mindfulness</a:t>
            </a:r>
          </a:p>
        </p:txBody>
      </p:sp>
      <p:sp>
        <p:nvSpPr>
          <p:cNvPr id="3" name="Content Placeholder 2">
            <a:extLst>
              <a:ext uri="{FF2B5EF4-FFF2-40B4-BE49-F238E27FC236}">
                <a16:creationId xmlns:a16="http://schemas.microsoft.com/office/drawing/2014/main" xmlns="" id="{09C71EE8-52D2-4045-B689-B22234849B48}"/>
              </a:ext>
            </a:extLst>
          </p:cNvPr>
          <p:cNvSpPr>
            <a:spLocks noGrp="1"/>
          </p:cNvSpPr>
          <p:nvPr>
            <p:ph idx="1"/>
          </p:nvPr>
        </p:nvSpPr>
        <p:spPr>
          <a:xfrm>
            <a:off x="838200" y="1825625"/>
            <a:ext cx="10515600" cy="4351338"/>
          </a:xfrm>
        </p:spPr>
        <p:txBody>
          <a:bodyPr/>
          <a:lstStyle/>
          <a:p>
            <a:pPr marL="0" indent="0" algn="ctr">
              <a:buNone/>
            </a:pPr>
            <a:r>
              <a:rPr lang="en-GB" dirty="0"/>
              <a:t>Click the Healthy </a:t>
            </a:r>
            <a:r>
              <a:rPr lang="en-GB" dirty="0" err="1"/>
              <a:t>Kidz</a:t>
            </a:r>
            <a:r>
              <a:rPr lang="en-GB" dirty="0"/>
              <a:t> logo below to have a go at being mindful for one minute.  You may want to try this each day so that everyone gets better at relaxing their mind.</a:t>
            </a:r>
          </a:p>
          <a:p>
            <a:endParaRPr lang="en-GB" dirty="0"/>
          </a:p>
        </p:txBody>
      </p:sp>
      <p:pic>
        <p:nvPicPr>
          <p:cNvPr id="4" name="Picture 3">
            <a:hlinkClick r:id="rId2"/>
            <a:extLst>
              <a:ext uri="{FF2B5EF4-FFF2-40B4-BE49-F238E27FC236}">
                <a16:creationId xmlns:a16="http://schemas.microsoft.com/office/drawing/2014/main" xmlns="" id="{7258545C-625D-468F-A35E-7018F09CF160}"/>
              </a:ext>
            </a:extLst>
          </p:cNvPr>
          <p:cNvPicPr>
            <a:picLocks noChangeAspect="1"/>
          </p:cNvPicPr>
          <p:nvPr/>
        </p:nvPicPr>
        <p:blipFill>
          <a:blip r:embed="rId3"/>
          <a:stretch>
            <a:fillRect/>
          </a:stretch>
        </p:blipFill>
        <p:spPr>
          <a:xfrm>
            <a:off x="4910742" y="3510550"/>
            <a:ext cx="2370516" cy="2200688"/>
          </a:xfrm>
          <a:prstGeom prst="rect">
            <a:avLst/>
          </a:prstGeom>
        </p:spPr>
      </p:pic>
    </p:spTree>
    <p:extLst>
      <p:ext uri="{BB962C8B-B14F-4D97-AF65-F5344CB8AC3E}">
        <p14:creationId xmlns:p14="http://schemas.microsoft.com/office/powerpoint/2010/main" val="4208329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C457C1-8073-4229-B986-E3730F6B4CD2}"/>
              </a:ext>
            </a:extLst>
          </p:cNvPr>
          <p:cNvSpPr>
            <a:spLocks noGrp="1"/>
          </p:cNvSpPr>
          <p:nvPr>
            <p:ph type="title"/>
          </p:nvPr>
        </p:nvSpPr>
        <p:spPr/>
        <p:txBody>
          <a:bodyPr/>
          <a:lstStyle/>
          <a:p>
            <a:pPr algn="ctr"/>
            <a:r>
              <a:rPr lang="en-GB" dirty="0"/>
              <a:t>Week 2: the body scan</a:t>
            </a:r>
          </a:p>
        </p:txBody>
      </p:sp>
      <p:sp>
        <p:nvSpPr>
          <p:cNvPr id="3" name="Content Placeholder 2">
            <a:extLst>
              <a:ext uri="{FF2B5EF4-FFF2-40B4-BE49-F238E27FC236}">
                <a16:creationId xmlns:a16="http://schemas.microsoft.com/office/drawing/2014/main" xmlns="" id="{ED4AD67F-1604-4E93-946B-A272D49CF928}"/>
              </a:ext>
            </a:extLst>
          </p:cNvPr>
          <p:cNvSpPr>
            <a:spLocks noGrp="1"/>
          </p:cNvSpPr>
          <p:nvPr>
            <p:ph idx="1"/>
          </p:nvPr>
        </p:nvSpPr>
        <p:spPr/>
        <p:txBody>
          <a:bodyPr/>
          <a:lstStyle/>
          <a:p>
            <a:pPr algn="ctr"/>
            <a:r>
              <a:rPr lang="en-GB" dirty="0"/>
              <a:t>This week gives us the chance to relax our minds and check how our bodies are feeling. Click the Healthy </a:t>
            </a:r>
            <a:r>
              <a:rPr lang="en-GB" dirty="0" err="1"/>
              <a:t>Kidz</a:t>
            </a:r>
            <a:r>
              <a:rPr lang="en-GB" dirty="0"/>
              <a:t> logo below.</a:t>
            </a:r>
          </a:p>
        </p:txBody>
      </p:sp>
      <p:pic>
        <p:nvPicPr>
          <p:cNvPr id="4" name="Picture 3">
            <a:hlinkClick r:id="rId2"/>
            <a:extLst>
              <a:ext uri="{FF2B5EF4-FFF2-40B4-BE49-F238E27FC236}">
                <a16:creationId xmlns:a16="http://schemas.microsoft.com/office/drawing/2014/main" xmlns="" id="{10AC7540-1C7F-4D6A-9E29-F5E400C23C97}"/>
              </a:ext>
            </a:extLst>
          </p:cNvPr>
          <p:cNvPicPr>
            <a:picLocks noChangeAspect="1"/>
          </p:cNvPicPr>
          <p:nvPr/>
        </p:nvPicPr>
        <p:blipFill>
          <a:blip r:embed="rId3"/>
          <a:stretch>
            <a:fillRect/>
          </a:stretch>
        </p:blipFill>
        <p:spPr>
          <a:xfrm>
            <a:off x="4910742" y="3510550"/>
            <a:ext cx="2370516" cy="2200688"/>
          </a:xfrm>
          <a:prstGeom prst="rect">
            <a:avLst/>
          </a:prstGeom>
        </p:spPr>
      </p:pic>
    </p:spTree>
    <p:extLst>
      <p:ext uri="{BB962C8B-B14F-4D97-AF65-F5344CB8AC3E}">
        <p14:creationId xmlns:p14="http://schemas.microsoft.com/office/powerpoint/2010/main" val="1246578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2D2C35-0749-4C64-9463-EC22B71A8B82}"/>
              </a:ext>
            </a:extLst>
          </p:cNvPr>
          <p:cNvSpPr>
            <a:spLocks noGrp="1"/>
          </p:cNvSpPr>
          <p:nvPr>
            <p:ph type="title"/>
          </p:nvPr>
        </p:nvSpPr>
        <p:spPr/>
        <p:txBody>
          <a:bodyPr/>
          <a:lstStyle/>
          <a:p>
            <a:pPr algn="ctr"/>
            <a:r>
              <a:rPr lang="en-GB" dirty="0"/>
              <a:t>Week 3:  10 deep breaths</a:t>
            </a:r>
          </a:p>
        </p:txBody>
      </p:sp>
      <p:sp>
        <p:nvSpPr>
          <p:cNvPr id="3" name="Content Placeholder 2">
            <a:extLst>
              <a:ext uri="{FF2B5EF4-FFF2-40B4-BE49-F238E27FC236}">
                <a16:creationId xmlns:a16="http://schemas.microsoft.com/office/drawing/2014/main" xmlns="" id="{FD050878-533C-4B3A-9A58-7A540F504F0D}"/>
              </a:ext>
            </a:extLst>
          </p:cNvPr>
          <p:cNvSpPr>
            <a:spLocks noGrp="1"/>
          </p:cNvSpPr>
          <p:nvPr>
            <p:ph idx="1"/>
          </p:nvPr>
        </p:nvSpPr>
        <p:spPr/>
        <p:txBody>
          <a:bodyPr/>
          <a:lstStyle/>
          <a:p>
            <a:pPr algn="ctr"/>
            <a:r>
              <a:rPr lang="en-GB" dirty="0"/>
              <a:t>This week lets focus on our breathing.  With practice this technique can become a very powerful tool to help you stay calm and to relax your mind.</a:t>
            </a:r>
          </a:p>
        </p:txBody>
      </p:sp>
      <p:pic>
        <p:nvPicPr>
          <p:cNvPr id="5" name="Picture 4">
            <a:hlinkClick r:id="rId2"/>
            <a:extLst>
              <a:ext uri="{FF2B5EF4-FFF2-40B4-BE49-F238E27FC236}">
                <a16:creationId xmlns:a16="http://schemas.microsoft.com/office/drawing/2014/main" xmlns="" id="{DADDFE95-3850-4477-822D-9B93050A17CC}"/>
              </a:ext>
            </a:extLst>
          </p:cNvPr>
          <p:cNvPicPr>
            <a:picLocks noChangeAspect="1"/>
          </p:cNvPicPr>
          <p:nvPr/>
        </p:nvPicPr>
        <p:blipFill>
          <a:blip r:embed="rId3"/>
          <a:stretch>
            <a:fillRect/>
          </a:stretch>
        </p:blipFill>
        <p:spPr>
          <a:xfrm>
            <a:off x="4910742" y="3510550"/>
            <a:ext cx="2370516" cy="2200688"/>
          </a:xfrm>
          <a:prstGeom prst="rect">
            <a:avLst/>
          </a:prstGeom>
        </p:spPr>
      </p:pic>
    </p:spTree>
    <p:extLst>
      <p:ext uri="{BB962C8B-B14F-4D97-AF65-F5344CB8AC3E}">
        <p14:creationId xmlns:p14="http://schemas.microsoft.com/office/powerpoint/2010/main" val="1933953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E12BA2-C02C-43EA-9180-C133FA48C504}"/>
              </a:ext>
            </a:extLst>
          </p:cNvPr>
          <p:cNvSpPr>
            <a:spLocks noGrp="1"/>
          </p:cNvSpPr>
          <p:nvPr>
            <p:ph type="title"/>
          </p:nvPr>
        </p:nvSpPr>
        <p:spPr/>
        <p:txBody>
          <a:bodyPr/>
          <a:lstStyle/>
          <a:p>
            <a:pPr algn="ctr"/>
            <a:r>
              <a:rPr lang="en-GB" dirty="0"/>
              <a:t>Week 4: Notice 5 things</a:t>
            </a:r>
          </a:p>
        </p:txBody>
      </p:sp>
      <p:sp>
        <p:nvSpPr>
          <p:cNvPr id="3" name="Content Placeholder 2">
            <a:extLst>
              <a:ext uri="{FF2B5EF4-FFF2-40B4-BE49-F238E27FC236}">
                <a16:creationId xmlns:a16="http://schemas.microsoft.com/office/drawing/2014/main" xmlns="" id="{B349A079-44AE-4230-AC89-86CEDFA021D1}"/>
              </a:ext>
            </a:extLst>
          </p:cNvPr>
          <p:cNvSpPr>
            <a:spLocks noGrp="1"/>
          </p:cNvSpPr>
          <p:nvPr>
            <p:ph idx="1"/>
          </p:nvPr>
        </p:nvSpPr>
        <p:spPr/>
        <p:txBody>
          <a:bodyPr/>
          <a:lstStyle/>
          <a:p>
            <a:pPr algn="ctr"/>
            <a:r>
              <a:rPr lang="en-GB" dirty="0"/>
              <a:t>Lets practice being mindful about the things going on around us.  It can be used to help us feel more grounded when we are upset. After practicing discuss what everyone noticed. </a:t>
            </a:r>
          </a:p>
        </p:txBody>
      </p:sp>
      <p:pic>
        <p:nvPicPr>
          <p:cNvPr id="4" name="Picture 3">
            <a:hlinkClick r:id="rId2"/>
            <a:extLst>
              <a:ext uri="{FF2B5EF4-FFF2-40B4-BE49-F238E27FC236}">
                <a16:creationId xmlns:a16="http://schemas.microsoft.com/office/drawing/2014/main" xmlns="" id="{C4B84C90-3C2E-4BD1-928C-3EDA2A63A611}"/>
              </a:ext>
            </a:extLst>
          </p:cNvPr>
          <p:cNvPicPr>
            <a:picLocks noChangeAspect="1"/>
          </p:cNvPicPr>
          <p:nvPr/>
        </p:nvPicPr>
        <p:blipFill>
          <a:blip r:embed="rId3"/>
          <a:stretch>
            <a:fillRect/>
          </a:stretch>
        </p:blipFill>
        <p:spPr>
          <a:xfrm>
            <a:off x="4910742" y="3510550"/>
            <a:ext cx="2370516" cy="2200688"/>
          </a:xfrm>
          <a:prstGeom prst="rect">
            <a:avLst/>
          </a:prstGeom>
        </p:spPr>
      </p:pic>
    </p:spTree>
    <p:extLst>
      <p:ext uri="{BB962C8B-B14F-4D97-AF65-F5344CB8AC3E}">
        <p14:creationId xmlns:p14="http://schemas.microsoft.com/office/powerpoint/2010/main" val="1094875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E12BA2-C02C-43EA-9180-C133FA48C504}"/>
              </a:ext>
            </a:extLst>
          </p:cNvPr>
          <p:cNvSpPr>
            <a:spLocks noGrp="1"/>
          </p:cNvSpPr>
          <p:nvPr>
            <p:ph type="title"/>
          </p:nvPr>
        </p:nvSpPr>
        <p:spPr/>
        <p:txBody>
          <a:bodyPr/>
          <a:lstStyle/>
          <a:p>
            <a:pPr algn="ctr"/>
            <a:r>
              <a:rPr lang="en-GB" dirty="0"/>
              <a:t>Week 5: Mindful Kindness</a:t>
            </a:r>
          </a:p>
        </p:txBody>
      </p:sp>
      <p:sp>
        <p:nvSpPr>
          <p:cNvPr id="3" name="Content Placeholder 2">
            <a:extLst>
              <a:ext uri="{FF2B5EF4-FFF2-40B4-BE49-F238E27FC236}">
                <a16:creationId xmlns:a16="http://schemas.microsoft.com/office/drawing/2014/main" xmlns="" id="{B349A079-44AE-4230-AC89-86CEDFA021D1}"/>
              </a:ext>
            </a:extLst>
          </p:cNvPr>
          <p:cNvSpPr>
            <a:spLocks noGrp="1"/>
          </p:cNvSpPr>
          <p:nvPr>
            <p:ph idx="1"/>
          </p:nvPr>
        </p:nvSpPr>
        <p:spPr/>
        <p:txBody>
          <a:bodyPr/>
          <a:lstStyle/>
          <a:p>
            <a:pPr algn="ctr"/>
            <a:r>
              <a:rPr lang="en-GB" dirty="0"/>
              <a:t>It is important to take time to think about the people and things in your life that you are grateful for.  Click below to have the chance to practice mindful kindness</a:t>
            </a:r>
          </a:p>
        </p:txBody>
      </p:sp>
      <p:pic>
        <p:nvPicPr>
          <p:cNvPr id="4" name="Picture 3">
            <a:hlinkClick r:id="rId2"/>
            <a:extLst>
              <a:ext uri="{FF2B5EF4-FFF2-40B4-BE49-F238E27FC236}">
                <a16:creationId xmlns:a16="http://schemas.microsoft.com/office/drawing/2014/main" xmlns="" id="{C4B84C90-3C2E-4BD1-928C-3EDA2A63A611}"/>
              </a:ext>
            </a:extLst>
          </p:cNvPr>
          <p:cNvPicPr>
            <a:picLocks noChangeAspect="1"/>
          </p:cNvPicPr>
          <p:nvPr/>
        </p:nvPicPr>
        <p:blipFill>
          <a:blip r:embed="rId3"/>
          <a:stretch>
            <a:fillRect/>
          </a:stretch>
        </p:blipFill>
        <p:spPr>
          <a:xfrm>
            <a:off x="4910742" y="3510550"/>
            <a:ext cx="2370516" cy="2200688"/>
          </a:xfrm>
          <a:prstGeom prst="rect">
            <a:avLst/>
          </a:prstGeom>
        </p:spPr>
      </p:pic>
    </p:spTree>
    <p:extLst>
      <p:ext uri="{BB962C8B-B14F-4D97-AF65-F5344CB8AC3E}">
        <p14:creationId xmlns:p14="http://schemas.microsoft.com/office/powerpoint/2010/main" val="18849617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188</Words>
  <Application>Microsoft Office PowerPoint</Application>
  <PresentationFormat>Widescreen</PresentationFormat>
  <Paragraphs>12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Mindfulness Programme</vt:lpstr>
      <vt:lpstr>Week 1: introduction to Mindfulness</vt:lpstr>
      <vt:lpstr>Week 2: the body scan</vt:lpstr>
      <vt:lpstr>Week 3:  10 deep breaths</vt:lpstr>
      <vt:lpstr>Week 4: Notice 5 things</vt:lpstr>
      <vt:lpstr>Week 5: Mindful Kindness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Mindfulness Programme</dc:title>
  <dc:creator>brendan mcconaghy</dc:creator>
  <cp:lastModifiedBy>Susan Welsh</cp:lastModifiedBy>
  <cp:revision>4</cp:revision>
  <dcterms:created xsi:type="dcterms:W3CDTF">2019-03-03T12:35:20Z</dcterms:created>
  <dcterms:modified xsi:type="dcterms:W3CDTF">2020-05-29T09:04:55Z</dcterms:modified>
</cp:coreProperties>
</file>